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ard Lamberink" initials="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86387" autoAdjust="0"/>
  </p:normalViewPr>
  <p:slideViewPr>
    <p:cSldViewPr snapToGrid="0" snapToObjects="1">
      <p:cViewPr>
        <p:scale>
          <a:sx n="100" d="100"/>
          <a:sy n="100" d="100"/>
        </p:scale>
        <p:origin x="1416" y="6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5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4C7FB-BA89-9341-BE9C-20C3733A2A8C}" type="datetimeFigureOut">
              <a:rPr lang="nl-NL" smtClean="0"/>
              <a:t>16-09-18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12CA8-4106-3442-9ED7-9F9069F24F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12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8C541-A0A2-854F-A6FB-7CE49443EEC1}" type="datetimeFigureOut">
              <a:rPr lang="nl-NL" smtClean="0"/>
              <a:pPr/>
              <a:t>16-09-18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7A34-A20D-6C4D-9AA5-A48700914D3E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06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425256"/>
            <a:ext cx="9144000" cy="825500"/>
          </a:xfr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r>
              <a:rPr lang="nl-NL" smtClean="0"/>
              <a:t>Titelstijl </a:t>
            </a:r>
            <a:r>
              <a:rPr lang="nl-NL" dirty="0" smtClean="0"/>
              <a:t>van </a:t>
            </a:r>
            <a:r>
              <a:rPr lang="nl-NL" smtClean="0"/>
              <a:t>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50755"/>
            <a:ext cx="9144000" cy="144329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Afbeelding 7" descr="logo kerk zwart wit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725" y="2946400"/>
            <a:ext cx="1541419" cy="15689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881187"/>
            <a:ext cx="8042276" cy="3870314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99" y="10123"/>
            <a:ext cx="7402251" cy="580427"/>
          </a:xfrm>
        </p:spPr>
        <p:txBody>
          <a:bodyPr/>
          <a:lstStyle>
            <a:lvl1pPr algn="l">
              <a:defRPr sz="1700" b="0"/>
            </a:lvl1pPr>
          </a:lstStyle>
          <a:p>
            <a:r>
              <a:rPr lang="nl-NL" dirty="0" smtClean="0"/>
              <a:t>Titelstijl van model bewerken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199" y="881187"/>
            <a:ext cx="7402252" cy="387031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l="19186" r="70015"/>
          <a:stretch/>
        </p:blipFill>
        <p:spPr>
          <a:xfrm>
            <a:off x="8316416" y="-164554"/>
            <a:ext cx="1058563" cy="55189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40559"/>
            <a:ext cx="9144000" cy="1021556"/>
          </a:xfrm>
          <a:solidFill>
            <a:schemeClr val="bg1">
              <a:alpha val="67000"/>
            </a:schemeClr>
          </a:solidFill>
        </p:spPr>
        <p:txBody>
          <a:bodyPr anchor="ctr" anchorCtr="0"/>
          <a:lstStyle>
            <a:lvl1pPr algn="ctr">
              <a:defRPr sz="4600" b="0" cap="none" baseline="0"/>
            </a:lvl1pPr>
          </a:lstStyle>
          <a:p>
            <a:r>
              <a:rPr lang="nl-NL" dirty="0" smtClean="0"/>
              <a:t>Titelstijl van model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 smtClean="0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9/16/18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3"/>
            <a:ext cx="8042276" cy="6795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ntwerp Beerzerveld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Briesje.thmx</Template>
  <TotalTime>947</TotalTime>
  <Words>0</Words>
  <Application>Microsoft Macintosh PowerPoint</Application>
  <PresentationFormat>Diavoorstelling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Calibri</vt:lpstr>
      <vt:lpstr>News Gothic MT</vt:lpstr>
      <vt:lpstr>Wingdings 2</vt:lpstr>
      <vt:lpstr>Ontwerp Beerzerveld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Ochtenddienst</dc:title>
  <dc:creator>Robbert Janssen</dc:creator>
  <cp:lastModifiedBy>Allard Lamberink</cp:lastModifiedBy>
  <cp:revision>153</cp:revision>
  <dcterms:created xsi:type="dcterms:W3CDTF">2016-06-19T14:46:05Z</dcterms:created>
  <dcterms:modified xsi:type="dcterms:W3CDTF">2018-09-16T15:13:22Z</dcterms:modified>
</cp:coreProperties>
</file>